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8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38EB4-884A-17A8-07A9-AF651F9CF1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E3D9B2-40E3-1491-9A66-8D9A356C05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44FB9-8C11-A480-5C46-717BCCFA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6B3CA-76B2-A40D-4EF8-F033BFEBF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37885-5ADF-CA5F-6A91-8C30B7BB4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478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42109-845A-D0D4-46E7-F253D252F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47CF8-3DD6-7C61-489D-40852496C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F952D-B6A0-7B74-4605-0918D550D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3CC7D-9C71-60EF-8258-DCC5CBF00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8DD8F-3E14-CFD3-42CA-6F946A80C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599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1E1D5E-B1A4-2642-87F0-F211388893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78038-C937-8323-66A5-2FA6160F9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32778-9E5A-4349-C217-5A8D3E8CE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44773-34EC-0E9B-2840-ECA39C3A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C77B6-AC00-C3EB-709E-A62A34ADD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758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B28C1-4865-EF60-EC54-A49B5A75C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63CE6-A645-67F0-2FC5-4B02434BB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4BFB9-35D6-5A92-DD64-4DD41A69D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296EB-1467-1BA6-CF0A-4F551F840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BA572-1545-989A-8143-49AE60ADC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436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F2701-2CF3-E4B0-D219-74A00C12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F1228A-E3D0-4331-118E-86803DDB5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19F53-8BFA-709B-3226-44167F29F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97B2A-CEAE-64EB-32EB-61091FF99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EF02F-1965-9D68-D7E9-C0AB9C3C3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9496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FEBC-2210-08C7-AE17-DDEE89722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A2FBF-2DC6-065B-2223-21073FD53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131648-D23B-ECE1-0BF4-3B22866436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E84634-A01C-CFCA-1069-51B358D91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13CE7-A755-FF6C-6D72-E9D1C8CFE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20514-E1AA-E2AD-6E58-B37C66B43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1953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AB314-2E2F-A9BF-0E8B-5CC6E8B40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676A8-2960-E669-6110-2722B3C1E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25EAC-01C5-70C3-6C19-C401A98E6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F6C3C3-7AE1-0A33-6E08-184AE511B7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91D79-B3AF-26D6-D5F9-9C7B42C341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1237BA-6DFE-BB36-F700-567A51FC1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CEF034-9B96-A094-911A-760628189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73B6F6-21BF-2EB9-172A-7AD8E353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319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DA508-2842-A499-02EF-0A1B8176C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9D0B8D-D5FA-F193-F985-D0F632D5B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334C5-4612-AF43-8F01-55117B824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1A8D07-E07F-9374-E97D-E401F005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296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38FF57-4102-C46F-DB00-BB4E9CF2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F292DF-CA0B-3FFF-BC26-6CF91F1AD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08FBA-31B2-1C4E-8FBE-3491BDB49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66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A1D73-E0E5-29C1-AD23-1C737EF9F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3B78C-9CC1-0AB1-A0F4-00FE82B68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BCE4A1-5E26-A6A0-17FB-36CBC1EEA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02E25-0618-B3AB-D772-D70712847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D6B00-9B80-9F04-7EDD-18E2AFB56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31EC1-02B3-E3AF-4A2D-A180E7C54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95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377A8-FCB9-401D-BB67-0728FF210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2FA76D-43EE-40EF-48EB-ABC82C158C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DEE086-996B-F6A7-559D-77D6CBE2A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97A629-5E4E-CA17-31E9-2DD760046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6ABC39-237C-8055-8865-EB8C3B1AE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5F0E1-7322-16EE-01CA-D83085754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2052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63F211-B7B5-CC90-83F6-0876F5275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B071E-E75C-D403-2A2F-5CC11E014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C30A9-8E91-C861-6FAB-CF47FFB5CE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F7B5-A218-42A8-9949-AC6F2050CA0B}" type="datetimeFigureOut">
              <a:rPr lang="en-GB" smtClean="0"/>
              <a:t>06/06/2023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EF265-79B4-CF4C-3929-14B067246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0D9E6-7B7E-D0A3-7767-7FDC2E3A07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635F4-B5FE-45CE-BA99-F2D492FDE2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47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79E49-71E4-C7BD-F2FE-68A7E46E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Database Management System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202BE-EB9A-5553-5FD2-D92672394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398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F5EB6-4EEB-4AB1-AB86-0083952738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368972-4BED-501B-7251-A5748A6018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5E8620-CBF6-EB80-0782-C03E16D62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70" y="237679"/>
            <a:ext cx="11707859" cy="638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303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A8637-1BA8-E604-D1D3-F2E2B45E7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81566D46-4613-3257-EFFF-F88DE5BBF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153"/>
            <a:ext cx="12267488" cy="6427694"/>
          </a:xfrm>
        </p:spPr>
      </p:pic>
    </p:spTree>
    <p:extLst>
      <p:ext uri="{BB962C8B-B14F-4D97-AF65-F5344CB8AC3E}">
        <p14:creationId xmlns:p14="http://schemas.microsoft.com/office/powerpoint/2010/main" val="43166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1EA9-DA75-C909-B4E4-4737151B8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7DA074DA-87AC-82F8-48E3-9310B21160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125"/>
            <a:ext cx="11721118" cy="6176963"/>
          </a:xfrm>
        </p:spPr>
      </p:pic>
    </p:spTree>
    <p:extLst>
      <p:ext uri="{BB962C8B-B14F-4D97-AF65-F5344CB8AC3E}">
        <p14:creationId xmlns:p14="http://schemas.microsoft.com/office/powerpoint/2010/main" val="2883664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0CC3-2826-5034-FFBE-4A513B1933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12051D-8507-0814-23EC-FDDD51FCE0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 descr="A white background with black text&#10;&#10;Description automatically generated with low confidence">
            <a:extLst>
              <a:ext uri="{FF2B5EF4-FFF2-40B4-BE49-F238E27FC236}">
                <a16:creationId xmlns:a16="http://schemas.microsoft.com/office/drawing/2014/main" id="{E21FA92D-AB05-8CB3-B7CD-142AA94181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425" y="812725"/>
            <a:ext cx="12150623" cy="444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5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D1E9D-700E-651F-EFA0-E5067108C0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D99EB2-311F-EC5E-6F0F-CCEF919D9A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C4C96362-D0E5-486A-823E-3FA2A14FA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33" y="944185"/>
            <a:ext cx="9660663" cy="580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595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E7D5-5C24-2FD7-C539-4A237095F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6917E8D-8BB8-AC7C-40A8-EFF3D67D03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14" y="365125"/>
            <a:ext cx="10280386" cy="6492875"/>
          </a:xfrm>
        </p:spPr>
      </p:pic>
    </p:spTree>
    <p:extLst>
      <p:ext uri="{BB962C8B-B14F-4D97-AF65-F5344CB8AC3E}">
        <p14:creationId xmlns:p14="http://schemas.microsoft.com/office/powerpoint/2010/main" val="2907456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199D-6F22-B6B9-45BF-D02E9E828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9001BA-9445-F298-664B-755FA3CBB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24" y="238872"/>
            <a:ext cx="10828818" cy="5825752"/>
          </a:xfrm>
        </p:spPr>
      </p:pic>
    </p:spTree>
    <p:extLst>
      <p:ext uri="{BB962C8B-B14F-4D97-AF65-F5344CB8AC3E}">
        <p14:creationId xmlns:p14="http://schemas.microsoft.com/office/powerpoint/2010/main" val="3280241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053C-822A-0CF1-6C5F-BEE379321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4A175-C4F6-6353-4DDF-1B71C086C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93111-5CE6-94B8-9679-56B5F6B7D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747712"/>
            <a:ext cx="922020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38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52FDC-F5EB-8DF0-5823-DE7A4F1C0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913F75-08B5-6478-3F6F-90F3756C0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442120" cy="6331510"/>
          </a:xfrm>
        </p:spPr>
      </p:pic>
    </p:spTree>
    <p:extLst>
      <p:ext uri="{BB962C8B-B14F-4D97-AF65-F5344CB8AC3E}">
        <p14:creationId xmlns:p14="http://schemas.microsoft.com/office/powerpoint/2010/main" val="305883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155D-78C4-3B19-775F-DE84B7C65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57FBE7-A406-0EAC-89F1-1AF735FEC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9369" y="-1398495"/>
            <a:ext cx="10933410" cy="6629400"/>
          </a:xfrm>
        </p:spPr>
      </p:pic>
    </p:spTree>
    <p:extLst>
      <p:ext uri="{BB962C8B-B14F-4D97-AF65-F5344CB8AC3E}">
        <p14:creationId xmlns:p14="http://schemas.microsoft.com/office/powerpoint/2010/main" val="3399308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89A3B-F506-B5BE-BD7B-C053E1FE71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Informal Design Guidelines  for Relationship Databases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CF1C4B-4752-CBAB-93D8-1F7E83F2BF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457200" indent="-457200" algn="l">
              <a:buAutoNum type="arabicPeriod"/>
            </a:pPr>
            <a:r>
              <a:rPr lang="en-GB" dirty="0"/>
              <a:t>Semantics of attributes</a:t>
            </a:r>
          </a:p>
          <a:p>
            <a:pPr marL="457200" indent="-457200" algn="l">
              <a:buAutoNum type="arabicPeriod"/>
            </a:pPr>
            <a:r>
              <a:rPr lang="en-GB" dirty="0"/>
              <a:t>Reducing redundant values in TUPLES</a:t>
            </a:r>
          </a:p>
          <a:p>
            <a:pPr marL="457200" indent="-457200" algn="l">
              <a:buAutoNum type="arabicPeriod"/>
            </a:pPr>
            <a:r>
              <a:rPr lang="en-GB" dirty="0"/>
              <a:t>Reducing NULL values in TUPLES</a:t>
            </a:r>
          </a:p>
          <a:p>
            <a:pPr marL="457200" indent="-457200" algn="l">
              <a:buAutoNum type="arabicPeriod"/>
            </a:pPr>
            <a:r>
              <a:rPr lang="en-GB" dirty="0"/>
              <a:t>Disallowing possibility of Generating Spurious TUPLES</a:t>
            </a:r>
          </a:p>
          <a:p>
            <a:pPr marL="457200" indent="-457200" algn="l"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6499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2E75D-8A75-1DAA-8C85-1DF32FCFC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Semantics of attributes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DA204-44C7-3C13-C475-07AE87F62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Whenever we group attributes to form a relation schema we assume that attributes belonging to what relations have set a real world meaning and a proper interpretation also associated with them. This meaning is called “SEMANTICS”.</a:t>
            </a:r>
          </a:p>
          <a:p>
            <a:r>
              <a:rPr lang="en-GB" dirty="0"/>
              <a:t>Simple /Easy semantics gives a better relation schema.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269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1BD85-8F04-6BC5-EC3F-4C17FC5C8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 the following example information about two entities are clubbed together which is not desirable</a:t>
            </a:r>
          </a:p>
        </p:txBody>
      </p:sp>
      <p:pic>
        <p:nvPicPr>
          <p:cNvPr id="5" name="Content Placeholder 4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B276689B-3A86-ACCC-B090-35284ADE81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976" y="2141537"/>
            <a:ext cx="9846033" cy="4351338"/>
          </a:xfrm>
        </p:spPr>
      </p:pic>
    </p:spTree>
    <p:extLst>
      <p:ext uri="{BB962C8B-B14F-4D97-AF65-F5344CB8AC3E}">
        <p14:creationId xmlns:p14="http://schemas.microsoft.com/office/powerpoint/2010/main" val="3801563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701C-D607-D8F2-1622-4B9B39CBB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BC094-8C51-31D5-2153-41711546D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609ED2-897B-DCAF-77FC-8DF519DB1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66" y="201706"/>
            <a:ext cx="11822067" cy="550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755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7EEBA-2640-80B6-6BD7-47D51C8B6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3AE8597B-7C0B-D19B-9E0F-090939D929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06" y="0"/>
            <a:ext cx="11334882" cy="6590708"/>
          </a:xfrm>
        </p:spPr>
      </p:pic>
    </p:spTree>
    <p:extLst>
      <p:ext uri="{BB962C8B-B14F-4D97-AF65-F5344CB8AC3E}">
        <p14:creationId xmlns:p14="http://schemas.microsoft.com/office/powerpoint/2010/main" val="773735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0209-DC49-C7B7-992E-6AC913497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33ABED0A-B533-C826-98CC-E399F65E8E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48" y="136525"/>
            <a:ext cx="10481524" cy="5811838"/>
          </a:xfrm>
        </p:spPr>
      </p:pic>
    </p:spTree>
    <p:extLst>
      <p:ext uri="{BB962C8B-B14F-4D97-AF65-F5344CB8AC3E}">
        <p14:creationId xmlns:p14="http://schemas.microsoft.com/office/powerpoint/2010/main" val="1394295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6D419-A656-601B-EB7A-DB5D5DEE5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E5E0F6-45A9-5D42-EE97-B65D6A016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06" y="365124"/>
            <a:ext cx="11220246" cy="4919569"/>
          </a:xfrm>
        </p:spPr>
      </p:pic>
    </p:spTree>
    <p:extLst>
      <p:ext uri="{BB962C8B-B14F-4D97-AF65-F5344CB8AC3E}">
        <p14:creationId xmlns:p14="http://schemas.microsoft.com/office/powerpoint/2010/main" val="558985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EC698-FB5C-907D-659E-FF4DAE3C9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842973-5F42-391E-7FA1-656D2E7928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86" y="486148"/>
            <a:ext cx="11166464" cy="5080934"/>
          </a:xfrm>
        </p:spPr>
      </p:pic>
    </p:spTree>
    <p:extLst>
      <p:ext uri="{BB962C8B-B14F-4D97-AF65-F5344CB8AC3E}">
        <p14:creationId xmlns:p14="http://schemas.microsoft.com/office/powerpoint/2010/main" val="3983172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97</Words>
  <Application>Microsoft Office PowerPoint</Application>
  <PresentationFormat>Widescreen</PresentationFormat>
  <Paragraphs>10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Database Management System Normalization</vt:lpstr>
      <vt:lpstr>Informal Design Guidelines  for Relationship Databases</vt:lpstr>
      <vt:lpstr>Semantics of attributes </vt:lpstr>
      <vt:lpstr>In the following example information about two entities are clubbed together which is not desirable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Informal Design Guidelines  for Relationship Databases</dc:title>
  <dc:creator>divya naveen</dc:creator>
  <cp:lastModifiedBy>divya naveen</cp:lastModifiedBy>
  <cp:revision>5</cp:revision>
  <dcterms:created xsi:type="dcterms:W3CDTF">2023-05-15T01:54:40Z</dcterms:created>
  <dcterms:modified xsi:type="dcterms:W3CDTF">2023-06-06T07:42:28Z</dcterms:modified>
</cp:coreProperties>
</file>

<file path=docProps/thumbnail.jpeg>
</file>